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AE0033-CBEF-9865-C3A4-1878F2D6D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7457D2-DA59-4CFC-DAD6-25F372FD1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54C124-424E-C381-BAD8-B9B09801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BA81EA-589F-A0AE-ED8C-B02FF8A5A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8D468D-2979-2861-F781-CAB891B3D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70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5646E-56CA-F844-78EE-E4DFBD4E6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0D7EFF1-1A7D-B414-18F4-4A99B4FF2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13DA7B-FC55-DD13-FCFD-164479BE3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9D7268-AAA4-0635-5FCA-BA0C843B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78456A-9FB2-BED2-8EE6-43F31B75D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00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08A03A-4793-2E4B-82E5-31AB3E1B8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AAFCE4-F7A5-3362-12BF-9A15B5DEB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50AFB8-896C-6BA3-B07C-7B4B93C7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7D9BDF-4084-CB2A-2B53-371091691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BC2DD-6C3A-9E12-E6D2-BC0EE1B81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42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8EAEFA-264D-DCFE-25AA-5B2E27A9C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1D1F80-C568-6456-82FF-529D52531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5E3D09-6C40-7E1C-A048-B02CAF5B5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FAD5DA-3E04-0A21-3426-37284BED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5EC53D-03F5-56FB-23BD-66A4DB72C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91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A5D09-B57D-A0B5-A0C9-3C035437B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970881-FD2A-872A-7837-5774312C6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A8AC41-8F40-BCF3-9E43-F7F90B6A4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B9F604-94A8-9920-ED76-EA71F3FA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50C1EA-9876-C074-AABE-6014D19B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46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E7969-DF13-F6FF-0DB9-489531971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EF954E-2E81-0158-A455-D7FCECAF9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17CCD0-6C22-C461-886B-B7A5FB920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A3E3CE-745A-5CDA-85C4-F12AB129E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77685E-A8C7-9A35-4390-FF5048D99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9CC741-FC6C-F583-FF23-7AFD1E61F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382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D7601-6893-5A80-66E9-1ADA5EFA7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4D8F56-BB41-36B3-0F16-1610E4F4A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29183FC-0836-5956-1F2A-8C787F87C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27CD1D1-D785-4454-3DFF-170BBA634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6CFB74-6CF4-19B5-C8AD-D0F65148A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890C37-44F9-852E-3D01-67BCF0BFF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A1B438E-7913-E653-F27E-45BF98789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A5FE4D3-7F1F-80B6-6E07-8C39C1FD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50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4676E-4A18-1BBF-DFC4-14291B352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B65D871-0036-336E-6EB0-B1FF0A3F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0BF332-C9F6-3727-1996-09F825F45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A0A4A3-3F05-BE67-D1F5-1D423B2FF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34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144306-A071-D2D0-1B79-D71DEAE3A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B0EA32A-5CDA-B328-3668-9E4C29F8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CE2B72-ECAB-B824-6971-25A66CA3F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0D93E09-9380-5A29-AEFF-64B017E1EC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0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15B1C-082B-BB52-F0B4-F0E693867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9F82B-247A-5D77-B594-E49315FEE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35408A-B78B-0ECA-0845-CC16C0F04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229518-A179-C2CB-26FC-C2D6F3BA2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60C076-C403-4B09-41BE-1FF08D45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AF6F77-9AFE-0A45-C263-8C819C85E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94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84D51-1734-3BEA-792A-4AC805076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032F13-5F66-FDC0-B249-1DD82B112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7ABFEF-6D30-5BB0-5B23-9AA89BEC9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D7E7C8-CF32-FD6A-52F6-B4CE61CBF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78FC26-DD5D-A66C-2DBF-E0502821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827559-3D9B-BFAF-6C61-A135E24F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7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33AAC694-020F-8534-9DB7-714E8CF2055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E3ABCF3-5724-9904-8D7D-D71DA7A0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3DECA6-FDA8-D808-5373-2203BAB68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CB5F93-69EC-F4E5-74F0-DAEA6D4C8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3C190-E6FA-43BC-A0B4-B723D6B762F7}" type="datetimeFigureOut">
              <a:rPr lang="cs-CZ" smtClean="0"/>
              <a:t>14.11.2023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38C14B-ABF9-B5E7-6091-C5E162E8F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E8A976-572D-B567-C859-85A8C56CA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1DF4D-A9FC-4760-99FD-A47FE63C26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14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5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D516792-B31C-0AE1-3799-69875C094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609422"/>
                </a:solidFill>
                <a:latin typeface="Arial"/>
              </a:rPr>
              <a:t>Text </a:t>
            </a:r>
            <a:r>
              <a:rPr lang="en-US" b="1" dirty="0" err="1">
                <a:solidFill>
                  <a:srgbClr val="609422"/>
                </a:solidFill>
                <a:latin typeface="Arial"/>
              </a:rPr>
              <a:t>colour</a:t>
            </a:r>
            <a:r>
              <a:rPr lang="en-US" b="1" dirty="0">
                <a:solidFill>
                  <a:srgbClr val="609422"/>
                </a:solidFill>
                <a:latin typeface="Arial"/>
              </a:rPr>
              <a:t> 1</a:t>
            </a:r>
          </a:p>
          <a:p>
            <a:r>
              <a:rPr lang="en-US" dirty="0">
                <a:solidFill>
                  <a:srgbClr val="48155C"/>
                </a:solidFill>
                <a:latin typeface="Arial"/>
              </a:rPr>
              <a:t>Text </a:t>
            </a:r>
            <a:r>
              <a:rPr lang="en-US" dirty="0" err="1">
                <a:solidFill>
                  <a:srgbClr val="48155C"/>
                </a:solidFill>
                <a:latin typeface="Arial"/>
              </a:rPr>
              <a:t>colour</a:t>
            </a:r>
            <a:r>
              <a:rPr lang="en-US" dirty="0">
                <a:solidFill>
                  <a:srgbClr val="48155C"/>
                </a:solidFill>
                <a:latin typeface="Arial"/>
              </a:rPr>
              <a:t> 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9676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Širokoúhlá obrazovka</PresentationFormat>
  <Paragraphs>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epuldova</dc:creator>
  <cp:lastModifiedBy>epuldova</cp:lastModifiedBy>
  <cp:revision>1</cp:revision>
  <dcterms:created xsi:type="dcterms:W3CDTF">2023-11-14T09:35:52Z</dcterms:created>
  <dcterms:modified xsi:type="dcterms:W3CDTF">2023-11-14T09:36:29Z</dcterms:modified>
</cp:coreProperties>
</file>